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1140" r:id="rId4"/>
    <p:sldId id="1142" r:id="rId5"/>
    <p:sldId id="1143" r:id="rId6"/>
    <p:sldId id="1144" r:id="rId7"/>
    <p:sldId id="1149" r:id="rId8"/>
    <p:sldId id="1145" r:id="rId9"/>
    <p:sldId id="1150" r:id="rId10"/>
  </p:sldIdLst>
  <p:sldSz cx="12190095" cy="6858000"/>
  <p:notesSz cx="6858000" cy="9144000"/>
  <p:custDataLst>
    <p:tags r:id="rId15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是一篇说明文。文章主要介绍了如何帮助从鸟巢中掉出来的小鸟。</a:t>
            </a:r>
            <a:endParaRPr lang="zh-CN" altLang="en-US" dirty="0"/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520831"/>
            <a:ext cx="1362075" cy="3321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76" y="839204"/>
            <a:ext cx="10608059" cy="13656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484784"/>
          <a:ext cx="1137726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377264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Science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4/15/2025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Should You Do if You Find a Baby Bird out of the Nest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 is HURT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*Call the animal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centre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87522125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*Carefully pick the bird up and take it to an animal hospital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it warm and don’t give it any food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194914"/>
          <a:ext cx="11377264" cy="4250310"/>
        </p:xfrm>
        <a:graphic>
          <a:graphicData uri="http://schemas.openxmlformats.org/drawingml/2006/table">
            <a:tbl>
              <a:tblPr firstRow="1" firstCol="1" bandRow="1"/>
              <a:tblGrid>
                <a:gridCol w="11377264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 is NOT HURT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 it has FEW FEATHERS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羽毛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）：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*You can reach the nest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鸟巢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 the bird back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*You can’t find or reach the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nest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animal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centre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 it has FEATHERS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*Just leave it there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（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learning how to fly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believe birds will give up their babies if they have the smell of people on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WORNG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Birds don’t care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you do first if you find a hurt baby bird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some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as your pet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back in the nest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0379" y="8569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“The bird is HURT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*Call the animal centre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87522125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发现受伤的雏鸟时应首先联系动物中心。故选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should you leave a baby bird with feathers there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waiting for its mum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too dangerous to touch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learning how to fly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sick and needs to rest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5934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it has FEATHERS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* Just leave it there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It’s learning how to fly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有羽毛的雏鸟正在学习飞行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因此不应该打扰。故选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birds probably do if their babies have the smell of people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care of them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nest again and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out of the nest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babies to a new nest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believe birds will give up their babies if they have the small of people on them. 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→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Birds don’t care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鸟类不会因为幼鸟有人类的气味而放弃照顾它们。故选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1130246"/>
          </a:xfrm>
        </p:spPr>
        <p:txBody>
          <a:bodyPr/>
          <a:lstStyle/>
          <a:p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对于这种按类别分条讲述的材料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一般可以根据问题到原文中找到对应类别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锁定答案范围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再根据核心关键词快速找到答案。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 bwMode="auto">
          <a:xfrm>
            <a:off x="384540" y="2010874"/>
            <a:ext cx="11462162" cy="1490134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700808"/>
            <a:ext cx="1839602" cy="555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1605</Words>
  <Application>WPS 演示</Application>
  <PresentationFormat>自定义</PresentationFormat>
  <Paragraphs>55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2025-09-16T14:44:00Z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9E5990D385904B99AA2C404C932F7366_12</vt:lpwstr>
  </property>
</Properties>
</file>